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73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81" y="0"/>
            <a:ext cx="9102819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893" y="0"/>
            <a:ext cx="91758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967" y="0"/>
            <a:ext cx="91739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2024-11-11T14:27:45Z</dcterms:created>
  <dcterms:modified xsi:type="dcterms:W3CDTF">2024-11-11T14:40:55Z</dcterms:modified>
</cp:coreProperties>
</file>