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7"/>
  </p:notesMasterIdLst>
  <p:handoutMasterIdLst>
    <p:handoutMasterId r:id="rId18"/>
  </p:handoutMasterIdLst>
  <p:sldIdLst>
    <p:sldId id="282" r:id="rId2"/>
    <p:sldId id="357" r:id="rId3"/>
    <p:sldId id="360" r:id="rId4"/>
    <p:sldId id="350" r:id="rId5"/>
    <p:sldId id="361" r:id="rId6"/>
    <p:sldId id="358" r:id="rId7"/>
    <p:sldId id="355" r:id="rId8"/>
    <p:sldId id="354" r:id="rId9"/>
    <p:sldId id="359" r:id="rId10"/>
    <p:sldId id="351" r:id="rId11"/>
    <p:sldId id="352" r:id="rId12"/>
    <p:sldId id="364" r:id="rId13"/>
    <p:sldId id="363" r:id="rId14"/>
    <p:sldId id="353" r:id="rId15"/>
    <p:sldId id="310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CC"/>
    <a:srgbClr val="0000CC"/>
    <a:srgbClr val="3333FF"/>
    <a:srgbClr val="66FFFF"/>
    <a:srgbClr val="FF6600"/>
    <a:srgbClr val="00FFCC"/>
    <a:srgbClr val="800000"/>
    <a:srgbClr val="3366CC"/>
    <a:srgbClr val="FF99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139" autoAdjust="0"/>
  </p:normalViewPr>
  <p:slideViewPr>
    <p:cSldViewPr>
      <p:cViewPr varScale="1">
        <p:scale>
          <a:sx n="62" d="100"/>
          <a:sy n="62" d="100"/>
        </p:scale>
        <p:origin x="-139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DDAAEDD-0F59-4636-ABD1-433F9BDC0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252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EE81533-39CE-40F3-B690-D5DD3474A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75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Trebuchet MS" pitchFamily="34" charset="0"/>
              </a:defRPr>
            </a:lvl1pPr>
          </a:lstStyle>
          <a:p>
            <a:pPr>
              <a:defRPr/>
            </a:pPr>
            <a:fld id="{6FED3EEA-07AC-4C90-A681-030D3412C6F6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pPr>
              <a:defRPr/>
            </a:pPr>
            <a:fld id="{23C75AF3-DF5E-446E-9199-8105FD7D2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7265D-DB7E-48AD-B5BA-8F9763E822A8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9D2-C15D-4864-9D82-7BDBA0ABC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B2CFA-ACF9-4A08-B8A9-74EB1530DAF9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9408-EB46-4408-B203-6C546D0E9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685800"/>
            <a:ext cx="80772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90CDD-E084-4396-B2B9-7DA523937AE2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32675-7F08-49D7-9552-F2FC79669F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C461-3DE7-497D-8E01-F920BD7C67E1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0E058-3D59-48DF-BDFC-9F070C1F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98A96-13D5-4775-9C18-7123F689FB85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B56C5-1F5D-44A1-920F-45B890BC0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13839-E4BC-4262-B159-CA5DD8DFB70C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2F8FE-E2F9-4B75-843D-CDD9864E0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6AC67-73BC-4595-9A39-8E320AA0FB44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8D035-B751-4D48-B2AB-842142B86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3C1A1-A72C-4415-9E2C-E8C7859B0E7C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745E1-B1E1-4997-990E-43A64BE77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B9B50-6CA6-4174-800A-7E8B963B5534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478E9-3814-4B58-929D-62362221D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6195D-379E-4DB8-B3B0-B067533238EB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8A0CE-21A5-4AE1-9D68-1DE85D1E2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5E305-7DD1-414F-A4D6-D23E9AF03466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8FE7-3B5D-4BBE-A017-FAF66502A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Текст второго уровня</a:t>
            </a:r>
          </a:p>
          <a:p>
            <a:pPr lvl="2"/>
            <a:r>
              <a:rPr lang="ru-RU" smtClean="0"/>
              <a:t>Текст третьего уровня</a:t>
            </a:r>
          </a:p>
          <a:p>
            <a:pPr lvl="3"/>
            <a:r>
              <a:rPr lang="ru-RU" smtClean="0"/>
              <a:t> Текст четвертого уровня</a:t>
            </a:r>
          </a:p>
          <a:p>
            <a:pPr lvl="4"/>
            <a:r>
              <a:rPr lang="ru-RU" smtClean="0"/>
              <a:t>Текст пятого уровня</a:t>
            </a:r>
          </a:p>
          <a:p>
            <a:pPr lvl="1"/>
            <a:endParaRPr lang="ru-RU" smtClean="0"/>
          </a:p>
          <a:p>
            <a:pPr lvl="2"/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pPr>
              <a:defRPr/>
            </a:pPr>
            <a:fld id="{57621B87-D11E-42F8-9F72-886A127CFBDC}" type="datetimeFigureOut">
              <a:rPr lang="ru-RU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pPr>
              <a:defRPr/>
            </a:pPr>
            <a:fld id="{3E4B98C6-C7C6-4AFD-91BB-4224B72D3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wheel spokes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−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>
            <a:off x="467544" y="2829129"/>
            <a:ext cx="8208912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«</a:t>
            </a:r>
            <a:r>
              <a:rPr lang="ru-RU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День  самоуправления в техникуме</a:t>
            </a:r>
            <a:r>
              <a:rPr lang="ru-RU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»</a:t>
            </a:r>
            <a:endParaRPr lang="ru-RU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640"/>
            <a:ext cx="8208962" cy="126841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 Филиал Государственного бюджетного профессионального образовательного  учреждения  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Республики Хакасия</a:t>
            </a:r>
            <a:b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«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Черногорский горно-строительный   техникум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»</a:t>
            </a:r>
            <a:endParaRPr lang="ru-RU" sz="2800" b="1" dirty="0" smtClean="0">
              <a:solidFill>
                <a:srgbClr val="0000CC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1884" y="1628800"/>
            <a:ext cx="5351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kern="1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/>
                <a:cs typeface="Times New Roman"/>
              </a:rPr>
              <a:t>Всероссийский  конкурс</a:t>
            </a:r>
          </a:p>
          <a:p>
            <a:pPr algn="ctr"/>
            <a:r>
              <a:rPr lang="ru-RU" sz="3600" b="1" kern="1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/>
                <a:cs typeface="Times New Roman"/>
              </a:rPr>
              <a:t> «Управляй колледжем»</a:t>
            </a:r>
            <a:r>
              <a:rPr lang="ru-RU" sz="3600" b="1" kern="10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WordArt 2" descr="AG00117_"/>
          <p:cNvSpPr>
            <a:spLocks noChangeArrowheads="1" noChangeShapeType="1" noTextEdit="1"/>
          </p:cNvSpPr>
          <p:nvPr/>
        </p:nvSpPr>
        <p:spPr bwMode="auto">
          <a:xfrm>
            <a:off x="1547664" y="5856917"/>
            <a:ext cx="6380163" cy="5032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ru-RU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latin typeface="Monotype Corsiva"/>
            </a:endParaRPr>
          </a:p>
        </p:txBody>
      </p:sp>
      <p:pic>
        <p:nvPicPr>
          <p:cNvPr id="9" name="Picture 2" descr="C:\Users\МартыновичЛ.Л\Desktop\фото день с-у\na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4"/>
          <a:stretch/>
        </p:blipFill>
        <p:spPr bwMode="auto">
          <a:xfrm>
            <a:off x="2627784" y="4004342"/>
            <a:ext cx="3674368" cy="259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10" dirty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Проведение  уроков  преподавателями-дублерами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7044" r="34649" b="21253"/>
          <a:stretch/>
        </p:blipFill>
        <p:spPr bwMode="auto">
          <a:xfrm>
            <a:off x="1043608" y="1556792"/>
            <a:ext cx="7317611" cy="419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5385" y="5888000"/>
            <a:ext cx="92833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  «Введение в профессию»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650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10" dirty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Проведение  уроков  преподавателями-дублерами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16587" r="35292" b="20796"/>
          <a:stretch/>
        </p:blipFill>
        <p:spPr bwMode="auto">
          <a:xfrm>
            <a:off x="1115627" y="1592389"/>
            <a:ext cx="6912768" cy="407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5569937"/>
            <a:ext cx="88327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 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аразитология   и микробиология»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7353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77200" cy="91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20437" r="37721" b="21517"/>
          <a:stretch/>
        </p:blipFill>
        <p:spPr bwMode="auto">
          <a:xfrm>
            <a:off x="827584" y="1484784"/>
            <a:ext cx="7272808" cy="41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8" y="-8169"/>
            <a:ext cx="807720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7743" y="5877272"/>
            <a:ext cx="5828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  математики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6389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17044" r="34264" b="21710"/>
          <a:stretch/>
        </p:blipFill>
        <p:spPr bwMode="auto">
          <a:xfrm>
            <a:off x="899592" y="1844824"/>
            <a:ext cx="7164288" cy="398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2" y="-8169"/>
            <a:ext cx="807720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949280"/>
            <a:ext cx="85908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  «Устройство автомобиля»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6910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МартыновичЛ.Л\Desktop\фото день с-у\photo_5278323591001260259_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r="26796"/>
          <a:stretch/>
        </p:blipFill>
        <p:spPr bwMode="auto">
          <a:xfrm>
            <a:off x="251520" y="1070716"/>
            <a:ext cx="4396974" cy="282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0244" r="34520" b="23538"/>
          <a:stretch/>
        </p:blipFill>
        <p:spPr bwMode="auto">
          <a:xfrm>
            <a:off x="2085876" y="4077072"/>
            <a:ext cx="4869951" cy="252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16479" r="33764" b="22996"/>
          <a:stretch/>
        </p:blipFill>
        <p:spPr bwMode="auto">
          <a:xfrm>
            <a:off x="4860032" y="1070716"/>
            <a:ext cx="4151560" cy="271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9770" y="116632"/>
            <a:ext cx="7393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Закрытие Дня самоуправления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9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0594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 descr="AG00117_"/>
          <p:cNvSpPr>
            <a:spLocks noChangeArrowheads="1" noChangeShapeType="1" noTextEdit="1"/>
          </p:cNvSpPr>
          <p:nvPr/>
        </p:nvSpPr>
        <p:spPr bwMode="auto">
          <a:xfrm rot="-822734">
            <a:off x="539750" y="2205038"/>
            <a:ext cx="8204200" cy="28082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latin typeface="GothicI"/>
              </a:rPr>
              <a:t>Спасибо </a:t>
            </a:r>
          </a:p>
          <a:p>
            <a:pPr algn="ctr"/>
            <a:r>
              <a:rPr lang="ru-RU" sz="3600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latin typeface="GothicI"/>
              </a:rPr>
              <a:t>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организация техникума «Новое  поколение» планируют День самоуправления</a:t>
            </a:r>
            <a:endParaRPr lang="ru-RU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МартыновичЛ.Л\Desktop\фото день с-у\Screenshot_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21705"/>
            <a:ext cx="4187448" cy="335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ртыновичЛ.Л\Desktop\фото день с-у\photo_5278323591001260265_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r="28450"/>
          <a:stretch/>
        </p:blipFill>
        <p:spPr bwMode="auto">
          <a:xfrm>
            <a:off x="179511" y="2204864"/>
            <a:ext cx="442383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19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17730" r="36578" b="21671"/>
          <a:stretch/>
        </p:blipFill>
        <p:spPr bwMode="auto">
          <a:xfrm>
            <a:off x="1115616" y="1430503"/>
            <a:ext cx="6552728" cy="39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52536" y="-15776"/>
            <a:ext cx="9396536" cy="914400"/>
          </a:xfrm>
        </p:spPr>
        <p:txBody>
          <a:bodyPr/>
          <a:lstStyle/>
          <a:p>
            <a:pPr algn="ctr"/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  Открытие  Дня самоуправления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5343" y="760348"/>
            <a:ext cx="2794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Утро. 8.00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 bwMode="auto">
          <a:xfrm>
            <a:off x="649981" y="5661248"/>
            <a:ext cx="8077200" cy="181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8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Преподаватели  оказываются   проводить  уроки</a:t>
            </a:r>
            <a:endParaRPr lang="ru-RU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083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185551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kern="10" dirty="0">
              <a:ln w="6600">
                <a:solidFill>
                  <a:srgbClr val="808080"/>
                </a:solidFill>
                <a:prstDash val="solid"/>
              </a:ln>
              <a:solidFill>
                <a:srgbClr val="9900CC"/>
              </a:solidFill>
              <a:effectLst>
                <a:outerShdw dist="38100" dir="2700000" algn="tl" rotWithShape="0">
                  <a:srgbClr val="80808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08520" y="164625"/>
            <a:ext cx="9073008" cy="914400"/>
          </a:xfrm>
        </p:spPr>
        <p:txBody>
          <a:bodyPr/>
          <a:lstStyle/>
          <a:p>
            <a:pPr algn="ctr"/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  Открытие  Дня самоуправления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581128"/>
            <a:ext cx="8077200" cy="1819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Студенты-старшекурсники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сегодня в роли преподавателей – дублёров, волнуются, готовясь к предстоящему дню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5343" y="1052736"/>
            <a:ext cx="2794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Утро. 8.00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33" y="1583936"/>
            <a:ext cx="59991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1717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19101" r="34907" b="22396"/>
          <a:stretch/>
        </p:blipFill>
        <p:spPr bwMode="auto">
          <a:xfrm>
            <a:off x="573684" y="1124744"/>
            <a:ext cx="7632848" cy="44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0649"/>
            <a:ext cx="9285288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1"/>
          <p:cNvSpPr txBox="1">
            <a:spLocks/>
          </p:cNvSpPr>
          <p:nvPr/>
        </p:nvSpPr>
        <p:spPr bwMode="auto">
          <a:xfrm>
            <a:off x="827584" y="5589240"/>
            <a:ext cx="7789168" cy="9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8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Знакомство студентов с преподавателями- дублерами</a:t>
            </a:r>
            <a:endParaRPr lang="ru-RU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142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185551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kern="10" dirty="0">
              <a:ln w="6600">
                <a:solidFill>
                  <a:srgbClr val="808080"/>
                </a:solidFill>
                <a:prstDash val="solid"/>
              </a:ln>
              <a:solidFill>
                <a:srgbClr val="9900CC"/>
              </a:solidFill>
              <a:effectLst>
                <a:outerShdw dist="38100" dir="2700000" algn="tl" rotWithShape="0">
                  <a:srgbClr val="80808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64625"/>
            <a:ext cx="8077200" cy="914400"/>
          </a:xfrm>
        </p:spPr>
        <p:txBody>
          <a:bodyPr/>
          <a:lstStyle/>
          <a:p>
            <a:pPr algn="ctr"/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200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Рабочие будни  директора  и заместителя директора по учебной  работе</a:t>
            </a:r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38328"/>
            <a:ext cx="8077200" cy="1819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Составили расписание, проверили явку студентов на уроки,  посетили уроки  преподавателей дублеров.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519" y="1345123"/>
            <a:ext cx="43066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Утро. 9.00 – 12.00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МартыновичЛ.Л\Desktop\фото день с-у\photo_5278323591001260289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6" y="2276872"/>
            <a:ext cx="5142002" cy="225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тыновичЛ.Л\Desktop\фото день с-у\photo_5278323591001260266_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r="30613"/>
          <a:stretch/>
        </p:blipFill>
        <p:spPr bwMode="auto">
          <a:xfrm>
            <a:off x="5436096" y="1484784"/>
            <a:ext cx="3390472" cy="354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227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77200" cy="914400"/>
          </a:xfrm>
        </p:spPr>
        <p:txBody>
          <a:bodyPr/>
          <a:lstStyle/>
          <a:p>
            <a:pPr algn="ctr"/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800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Работа   социального педагога  и заместителя директора по учебной работе по разрешению конфликтов между студентами</a:t>
            </a:r>
            <a:endParaRPr lang="ru-RU" sz="28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470650" cy="28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18342" r="34678" b="23023"/>
          <a:stretch/>
        </p:blipFill>
        <p:spPr bwMode="auto">
          <a:xfrm>
            <a:off x="3851920" y="3933056"/>
            <a:ext cx="5085708" cy="275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504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Picture 2" descr="C:\Users\МартыновичЛ.Л\Desktop\фото день с-у\photo_5278323591001260274_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077200" cy="35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539552" y="164625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200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Проведение  уроков  преподавателями-дублерами</a:t>
            </a:r>
            <a:endParaRPr lang="ru-RU" sz="3200" kern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5301208"/>
            <a:ext cx="3838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 химии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25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539552" y="164625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200" b="1" kern="10" dirty="0" smtClean="0">
                <a:ln w="6600">
                  <a:solidFill>
                    <a:srgbClr val="808080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rgbClr val="808080"/>
                  </a:outerShdw>
                </a:effectLst>
                <a:latin typeface="Times New Roman"/>
                <a:cs typeface="Times New Roman"/>
              </a:rPr>
              <a:t>Проведение  уроков  преподавателями-дублерами</a:t>
            </a:r>
            <a:endParaRPr lang="ru-RU" sz="3200" kern="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17730" r="34778" b="22396"/>
          <a:stretch/>
        </p:blipFill>
        <p:spPr bwMode="auto">
          <a:xfrm>
            <a:off x="323528" y="1268760"/>
            <a:ext cx="7560840" cy="39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40448" y="5445224"/>
            <a:ext cx="6204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 информатики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53779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чебный семинар — презентация">
  <a:themeElements>
    <a:clrScheme name="Учебный семинар — презентация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Учебный семинар — презентация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Учебный семинар — презентация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чебный семинар — презентация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чебный семинар — презентация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чебный семинар — презентация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чебный семинар —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чебный семинар —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чебный семинар —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2305</TotalTime>
  <Words>165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Учебный семинар — презентация</vt:lpstr>
      <vt:lpstr> Филиал Государственного бюджетного профессионального образовательного  учреждения  Республики Хакасия  «Черногорский горно-строительный   техникум»</vt:lpstr>
      <vt:lpstr>   Молодежная организация техникума «Новое  поколение» планируют День самоуправления</vt:lpstr>
      <vt:lpstr>    Открытие  Дня самоуправления</vt:lpstr>
      <vt:lpstr>    Открытие  Дня самоуправления</vt:lpstr>
      <vt:lpstr>Презентация PowerPoint</vt:lpstr>
      <vt:lpstr>  Рабочие будни  директора  и заместителя директора по учебной  работе</vt:lpstr>
      <vt:lpstr>  Работа   социального педагога  и заместителя директора по учебной работе по разрешению конфликтов между студентами</vt:lpstr>
      <vt:lpstr>  </vt:lpstr>
      <vt:lpstr>  </vt:lpstr>
      <vt:lpstr>Проведение  уроков  преподавателями-дублерами </vt:lpstr>
      <vt:lpstr>Проведение  уроков  преподавателями-дублерами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ура</dc:title>
  <dc:creator>Леха</dc:creator>
  <cp:lastModifiedBy>МартыновичЛ.Л</cp:lastModifiedBy>
  <cp:revision>185</cp:revision>
  <dcterms:created xsi:type="dcterms:W3CDTF">2009-04-11T15:59:38Z</dcterms:created>
  <dcterms:modified xsi:type="dcterms:W3CDTF">2022-09-20T05:26:22Z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